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3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64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868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58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12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1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11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88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63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05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25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396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B767F-E461-449A-96D1-E82BAC1D1DB0}" type="datetimeFigureOut">
              <a:rPr lang="ru-RU" smtClean="0"/>
              <a:t>11.08.2024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BC17C-1B0A-475E-92E2-09799C34C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6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" y="0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Веселые научные опыты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780928"/>
            <a:ext cx="8640960" cy="256984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проекта: Опытно-экспериментальная деятельность дошкольного возраста.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67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89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проекта: долгосрочный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проекта: групповой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воспитатель, дети, родители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982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" y="0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эффективный способ познания огромного мира- это экспериментирование, в процессе которого дети получают возможность удовлетворить свое воображение, почувствовать себя учеными -исследователями.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116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700808"/>
            <a:ext cx="7776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 дает реальное представление о сторонах изучаемого объекта. Дети с удовольствием познают окружающий мир. Находят ответы, задают вопросы, развивают любознательность, пытливость ума.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28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" y="0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 время в дошкольных образовательных учреждениях данный метод(экспериментирование) применяется неоправданно редко.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61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" y="0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познавательного интереса в опытно-экспериментальной деятельности.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интерес дошкольника к окружающей среде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мышление, речь- суждение в процессе познавательно- исследовательской деятельности.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239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89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Продолжать: воспитывать стремление сохранять и оберегать природный мир, видеть его красоту.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76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2" y="12932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водой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88840"/>
            <a:ext cx="3394472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61712"/>
            <a:ext cx="334330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138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89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и лед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4464496" cy="3600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204864"/>
            <a:ext cx="376234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4165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89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вкус и цвет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503396"/>
            <a:ext cx="4443958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4987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89"/>
            <a:ext cx="9108152" cy="685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вулкана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844824"/>
            <a:ext cx="4427220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02614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152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Веселые научные опыты</vt:lpstr>
      <vt:lpstr> </vt:lpstr>
      <vt:lpstr>Введение</vt:lpstr>
      <vt:lpstr>Актуальность проекта</vt:lpstr>
      <vt:lpstr>Проблема</vt:lpstr>
      <vt:lpstr>Цель:</vt:lpstr>
      <vt:lpstr> </vt:lpstr>
      <vt:lpstr>Эксперименты с водой</vt:lpstr>
      <vt:lpstr>Вода и лед</vt:lpstr>
      <vt:lpstr>На вкус и цвет</vt:lpstr>
      <vt:lpstr>Создание вулкана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Веселые научные опыты</dc:title>
  <dc:creator>Юзер1</dc:creator>
  <cp:lastModifiedBy>11</cp:lastModifiedBy>
  <cp:revision>12</cp:revision>
  <dcterms:created xsi:type="dcterms:W3CDTF">2024-08-10T13:20:19Z</dcterms:created>
  <dcterms:modified xsi:type="dcterms:W3CDTF">2024-08-11T09:52:23Z</dcterms:modified>
</cp:coreProperties>
</file>